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1400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0834-E0B8-1748-904F-FCFDA1A359E3}" type="datetimeFigureOut">
              <a:rPr lang="nl-NL" smtClean="0"/>
              <a:t>12-07-18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86C1-964C-7341-A195-C051515BCA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894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0834-E0B8-1748-904F-FCFDA1A359E3}" type="datetimeFigureOut">
              <a:rPr lang="nl-NL" smtClean="0"/>
              <a:t>12-07-18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86C1-964C-7341-A195-C051515BCA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9418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0834-E0B8-1748-904F-FCFDA1A359E3}" type="datetimeFigureOut">
              <a:rPr lang="nl-NL" smtClean="0"/>
              <a:t>12-07-18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86C1-964C-7341-A195-C051515BCA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8259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0834-E0B8-1748-904F-FCFDA1A359E3}" type="datetimeFigureOut">
              <a:rPr lang="nl-NL" smtClean="0"/>
              <a:t>12-07-18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86C1-964C-7341-A195-C051515BCA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65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0834-E0B8-1748-904F-FCFDA1A359E3}" type="datetimeFigureOut">
              <a:rPr lang="nl-NL" smtClean="0"/>
              <a:t>12-07-18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86C1-964C-7341-A195-C051515BCA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7231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0834-E0B8-1748-904F-FCFDA1A359E3}" type="datetimeFigureOut">
              <a:rPr lang="nl-NL" smtClean="0"/>
              <a:t>12-07-18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86C1-964C-7341-A195-C051515BCA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4243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0834-E0B8-1748-904F-FCFDA1A359E3}" type="datetimeFigureOut">
              <a:rPr lang="nl-NL" smtClean="0"/>
              <a:t>12-07-18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86C1-964C-7341-A195-C051515BCA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483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0834-E0B8-1748-904F-FCFDA1A359E3}" type="datetimeFigureOut">
              <a:rPr lang="nl-NL" smtClean="0"/>
              <a:t>12-07-18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86C1-964C-7341-A195-C051515BCA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735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0834-E0B8-1748-904F-FCFDA1A359E3}" type="datetimeFigureOut">
              <a:rPr lang="nl-NL" smtClean="0"/>
              <a:t>12-07-18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86C1-964C-7341-A195-C051515BCA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606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0834-E0B8-1748-904F-FCFDA1A359E3}" type="datetimeFigureOut">
              <a:rPr lang="nl-NL" smtClean="0"/>
              <a:t>12-07-18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86C1-964C-7341-A195-C051515BCA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086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0834-E0B8-1748-904F-FCFDA1A359E3}" type="datetimeFigureOut">
              <a:rPr lang="nl-NL" smtClean="0"/>
              <a:t>12-07-18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86C1-964C-7341-A195-C051515BCA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517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80834-E0B8-1748-904F-FCFDA1A359E3}" type="datetimeFigureOut">
              <a:rPr lang="nl-NL" smtClean="0"/>
              <a:t>12-07-18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086C1-964C-7341-A195-C051515BCA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863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07619"/>
            <a:ext cx="7772400" cy="45719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387446" y="731807"/>
            <a:ext cx="8265520" cy="5531600"/>
          </a:xfrm>
        </p:spPr>
        <p:txBody>
          <a:bodyPr>
            <a:normAutofit lnSpcReduction="10000"/>
          </a:bodyPr>
          <a:lstStyle/>
          <a:p>
            <a:pPr algn="l"/>
            <a:r>
              <a:rPr lang="nl-NL" sz="2800" dirty="0" smtClean="0">
                <a:solidFill>
                  <a:schemeClr val="accent4"/>
                </a:solidFill>
              </a:rPr>
              <a:t>5 talen van liefde</a:t>
            </a:r>
          </a:p>
          <a:p>
            <a:pPr algn="l"/>
            <a:endParaRPr lang="nl-NL" sz="2800" dirty="0">
              <a:solidFill>
                <a:schemeClr val="accent4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nl-NL" sz="2000" dirty="0" smtClean="0"/>
              <a:t>Positieve woorden</a:t>
            </a:r>
          </a:p>
          <a:p>
            <a:pPr lvl="1" algn="l"/>
            <a:r>
              <a:rPr lang="nl-NL" sz="1400" dirty="0" smtClean="0"/>
              <a:t>Complimenten, bemoedigen, vriendelijke woorden, verzoeken i.p.v. Eisen</a:t>
            </a:r>
          </a:p>
          <a:p>
            <a:pPr lvl="1" algn="l"/>
            <a:endParaRPr lang="nl-NL" sz="1400" dirty="0"/>
          </a:p>
          <a:p>
            <a:pPr marL="285750" indent="-285750" algn="l">
              <a:buFont typeface="Arial"/>
              <a:buChar char="•"/>
            </a:pPr>
            <a:r>
              <a:rPr lang="nl-NL" sz="2000" dirty="0" smtClean="0"/>
              <a:t>Samen zijn</a:t>
            </a:r>
          </a:p>
          <a:p>
            <a:pPr lvl="1" algn="l"/>
            <a:r>
              <a:rPr lang="nl-NL" sz="1400" dirty="0" smtClean="0"/>
              <a:t>Onverdeelde aandacht geven, bij elkaar zijn, samen praten</a:t>
            </a:r>
          </a:p>
          <a:p>
            <a:pPr lvl="1" algn="l"/>
            <a:endParaRPr lang="nl-NL" sz="1400" dirty="0"/>
          </a:p>
          <a:p>
            <a:pPr marL="285750" indent="-285750" algn="l">
              <a:buFont typeface="Arial"/>
              <a:buChar char="•"/>
            </a:pPr>
            <a:r>
              <a:rPr lang="nl-NL" sz="2000" dirty="0" smtClean="0"/>
              <a:t>Cadeaus</a:t>
            </a:r>
          </a:p>
          <a:p>
            <a:pPr lvl="1" algn="l"/>
            <a:r>
              <a:rPr lang="nl-NL" sz="1400" dirty="0" smtClean="0"/>
              <a:t>Maakt niet uit of het wel/niet geld heeft gekost: de ander weet dat er aan hem/haar wordt gedacht en het geven van het geschenk is een uiting van liefde</a:t>
            </a:r>
          </a:p>
          <a:p>
            <a:pPr lvl="1" algn="l"/>
            <a:endParaRPr lang="nl-NL" sz="1400" dirty="0"/>
          </a:p>
          <a:p>
            <a:pPr marL="285750" indent="-285750" algn="l">
              <a:buFont typeface="Arial"/>
              <a:buChar char="•"/>
            </a:pPr>
            <a:r>
              <a:rPr lang="nl-NL" sz="2000" dirty="0" smtClean="0"/>
              <a:t>Dienen</a:t>
            </a:r>
          </a:p>
          <a:p>
            <a:pPr lvl="1" algn="l"/>
            <a:r>
              <a:rPr lang="nl-NL" sz="1400" dirty="0" smtClean="0"/>
              <a:t>Dingen doen die de ander fijn vindt, dingen voor de ander doen</a:t>
            </a:r>
          </a:p>
          <a:p>
            <a:pPr lvl="1" algn="l"/>
            <a:endParaRPr lang="nl-NL" sz="1400" dirty="0"/>
          </a:p>
          <a:p>
            <a:pPr marL="285750" indent="-285750" algn="l">
              <a:buFont typeface="Arial"/>
              <a:buChar char="•"/>
            </a:pPr>
            <a:r>
              <a:rPr lang="nl-NL" sz="2000" dirty="0" smtClean="0"/>
              <a:t>Lichamelijk contact</a:t>
            </a:r>
          </a:p>
          <a:p>
            <a:pPr lvl="1" algn="l"/>
            <a:r>
              <a:rPr lang="nl-NL" sz="1400" dirty="0" smtClean="0"/>
              <a:t>Specifieke vorm en manier van aanraken die de ander fijn vindt (hand vasthouden, zoenen, omhelzen, vrijen)</a:t>
            </a:r>
          </a:p>
          <a:p>
            <a:pPr marL="742950" lvl="1" indent="-285750" algn="l">
              <a:buFont typeface="Arial"/>
              <a:buChar char="•"/>
            </a:pPr>
            <a:endParaRPr lang="nl-NL" sz="1400" dirty="0" smtClean="0"/>
          </a:p>
          <a:p>
            <a:pPr marL="742950" lvl="1" indent="-285750" algn="l">
              <a:buFont typeface="Arial"/>
              <a:buChar char="•"/>
            </a:pPr>
            <a:endParaRPr lang="nl-NL" sz="1400" dirty="0" smtClean="0"/>
          </a:p>
          <a:p>
            <a:pPr marL="285750" indent="-285750" algn="l">
              <a:buFont typeface="Arial"/>
              <a:buChar char="•"/>
            </a:pPr>
            <a:endParaRPr lang="nl-NL" sz="1800" dirty="0" smtClean="0"/>
          </a:p>
          <a:p>
            <a:pPr algn="l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661535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101</Words>
  <Application>Microsoft Macintosh PowerPoint</Application>
  <PresentationFormat>Diavoorstelling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Caroline Dijkstra</dc:creator>
  <cp:lastModifiedBy>Caroline Dijkstra</cp:lastModifiedBy>
  <cp:revision>1</cp:revision>
  <dcterms:created xsi:type="dcterms:W3CDTF">2018-07-12T20:24:36Z</dcterms:created>
  <dcterms:modified xsi:type="dcterms:W3CDTF">2018-07-12T20:34:33Z</dcterms:modified>
</cp:coreProperties>
</file>